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93" d="100"/>
          <a:sy n="93" d="100"/>
        </p:scale>
        <p:origin x="21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FA8AE-B3E6-AF0F-0A77-9E19CDCB1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7EA9A1-FAA9-C118-1DC5-2E483CEBB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AE376-0CD0-6D55-A5E8-A6B3ACB2C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3EB6-55B9-41B4-A7BC-1EE72FFB06A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4CD86-4D3E-AB77-945F-6927FB58A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67941-6442-B9C7-9F60-87E5118D6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AB5-3BBD-427E-B525-AEF4F74BD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48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3CD2F-2D25-E83B-B5A1-FA1CEA5B1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F809C-1954-F471-1BCF-ADB990EF9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C76C9-3AF3-E416-0EB9-63E5C8B0F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3EB6-55B9-41B4-A7BC-1EE72FFB06A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64076-8556-D4E6-4828-98E906877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E25A5-2253-4AE6-CE19-076C489E2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AB5-3BBD-427E-B525-AEF4F74BD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1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365C-7561-FC24-D2B2-BABA099D2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331259-055D-34D0-0B2F-49ABDE6A9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99450-6DF2-EB72-FE48-46376C486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3EB6-55B9-41B4-A7BC-1EE72FFB06A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0B39D-CD28-D2B1-A5C3-C7C9EFFA8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D9976-F3F1-C152-A6CF-9A70E5EA9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AB5-3BBD-427E-B525-AEF4F74BD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23B9D-18DE-412F-DB94-55E8323D0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56F94-0A04-4863-F26B-3294E86E05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7C87AF-BF0D-FCA8-C4BE-BD118CC4D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3F42F1-679E-A25D-AF01-55313F62A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3EB6-55B9-41B4-A7BC-1EE72FFB06A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0C0E0B-57EE-9AB1-DA88-5E75CFC0D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C4CEAE-0215-0888-7C92-4FAABB8B1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AB5-3BBD-427E-B525-AEF4F74BD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80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288D8-4788-168A-2823-21C3E3761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581CB-3343-DEEB-1FC6-594326A7B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908733-855B-FAA7-EE4F-CC08B34B8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D39D7C-872F-FACE-DC47-E30AAF81AC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13FE78-8ED5-1710-D358-7BAFE0E715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B55DA3-32D0-58F9-4E77-21DEFA550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3EB6-55B9-41B4-A7BC-1EE72FFB06A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6D972A-B250-36C7-0E89-3FC3B99E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0BB35D-3703-41B5-78B2-6EFC94B14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AB5-3BBD-427E-B525-AEF4F74BD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25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35023-9F74-602F-1088-31069B529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AC8879-AE28-6AA5-1296-393B3A9BC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3EB6-55B9-41B4-A7BC-1EE72FFB06A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CB5A6D-A264-1239-69A3-129A57008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5F284B-3622-7C79-D523-6CAEE3264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AB5-3BBD-427E-B525-AEF4F74BD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C29611-4925-5ACA-B50D-B86E6209D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3EB6-55B9-41B4-A7BC-1EE72FFB06A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AB6A13-9214-F2A6-0C11-6614AF7AE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5B5AC-D62B-4766-DAE4-69116B5A4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AB5-3BBD-427E-B525-AEF4F74BD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6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CCB7-08F2-CF19-4252-614CE3B4F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9E311-D1E1-DE2F-C978-B460576A3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5CD6E-8A1C-C1CF-9F31-D0A0B2373D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ED1122-AF0C-6C1B-63F5-493C9865D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3EB6-55B9-41B4-A7BC-1EE72FFB06A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993E4-3817-8B76-6AF9-BAAD9E296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E2D89-81CC-C0C2-F4D4-78C82CF38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AB5-3BBD-427E-B525-AEF4F74BD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29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FCFF3-1463-7028-E6D8-F45E9DEF8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A9B2EF-71A2-3BB2-55DC-BC8B232648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BF69B-4DCE-9CA0-35F4-BC826C40B0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A44E6-DA69-63A4-65C3-007FB24E4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3EB6-55B9-41B4-A7BC-1EE72FFB06A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11664A-42DE-C8E8-22C2-1A6600EC7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BC703-172B-1F08-7BCD-3CCF6744C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AB5-3BBD-427E-B525-AEF4F74BD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8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8345E-8228-C792-B2AA-713C0884E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98D608-F783-E606-1736-EF739A938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2B32E-2DBD-8F5B-ACC7-EE6CD099E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3EB6-55B9-41B4-A7BC-1EE72FFB06A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EE6D9-DCF6-DB03-CA76-B65544BE2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2BE68-D38D-115D-6252-A8FBA2B51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AB5-3BBD-427E-B525-AEF4F74BD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77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F86537-D30F-CEF0-E498-3F36E705D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B8337-337F-E74D-4607-C3AA8A322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7411F-F6A6-CA8A-6160-3CB50A82E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83EB6-55B9-41B4-A7BC-1EE72FFB06A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CA27A-DBCB-B34E-6001-743F885A2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6B13A-43D7-4FE8-61AA-B9C4F1A16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AB5-3BBD-427E-B525-AEF4F74BD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17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06FF3D-4356-9FFD-BE45-6AED65AE2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BD8D09-4C8D-CCC5-1223-7842CE666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D2984-BC06-8E42-9D97-A455E1ABB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83EB6-55B9-41B4-A7BC-1EE72FFB06A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FBB21-2B3C-B180-76C3-ABBF950D83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FDE7B-CE73-2E44-0746-90C03AA8B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87AB5-3BBD-427E-B525-AEF4F74BD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06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54FD3-52C0-A619-169E-E49B3FF78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8941"/>
            <a:ext cx="10515600" cy="2594918"/>
          </a:xfrm>
        </p:spPr>
        <p:txBody>
          <a:bodyPr>
            <a:norm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55685-1050-77F8-22D7-8330D5820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3859"/>
            <a:ext cx="10515600" cy="3203103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FC88EA-8F42-19AE-A6D1-1793F9BD4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186" y="4734940"/>
            <a:ext cx="3803814" cy="212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934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D8085-23CC-B064-8B13-3105A1A79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Conflict of Interest 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A2806-C8B3-F617-C40D-DB755F721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419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2928</TotalTime>
  <Words>4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Conflict of Interest Disclosure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STS Logo   STS Annual Conference on ASTHMA, COPD &amp; VACCINES   World Asthma Day   9th – 11th May 2024</dc:title>
  <dc:creator>esam alhamad</dc:creator>
  <cp:lastModifiedBy>esam alhamad</cp:lastModifiedBy>
  <cp:revision>10</cp:revision>
  <dcterms:created xsi:type="dcterms:W3CDTF">2024-05-05T15:56:47Z</dcterms:created>
  <dcterms:modified xsi:type="dcterms:W3CDTF">2026-02-06T07:23:57Z</dcterms:modified>
</cp:coreProperties>
</file>